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9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283DC-62FB-4515-8C70-6F49DFC19011}" v="1" dt="2024-10-18T08:37:57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ag Vyas" userId="63c8fe1623c7983c" providerId="LiveId" clId="{422283DC-62FB-4515-8C70-6F49DFC19011}"/>
    <pc:docChg chg="delSld">
      <pc:chgData name="Parag Vyas" userId="63c8fe1623c7983c" providerId="LiveId" clId="{422283DC-62FB-4515-8C70-6F49DFC19011}" dt="2024-10-18T08:37:30.192" v="5" actId="47"/>
      <pc:docMkLst>
        <pc:docMk/>
      </pc:docMkLst>
      <pc:sldChg chg="del">
        <pc:chgData name="Parag Vyas" userId="63c8fe1623c7983c" providerId="LiveId" clId="{422283DC-62FB-4515-8C70-6F49DFC19011}" dt="2024-10-18T08:37:12.139" v="3" actId="47"/>
        <pc:sldMkLst>
          <pc:docMk/>
          <pc:sldMk cId="3104502550" sldId="257"/>
        </pc:sldMkLst>
      </pc:sldChg>
      <pc:sldChg chg="del">
        <pc:chgData name="Parag Vyas" userId="63c8fe1623c7983c" providerId="LiveId" clId="{422283DC-62FB-4515-8C70-6F49DFC19011}" dt="2024-10-18T08:37:12.601" v="4" actId="47"/>
        <pc:sldMkLst>
          <pc:docMk/>
          <pc:sldMk cId="257927376" sldId="258"/>
        </pc:sldMkLst>
      </pc:sldChg>
      <pc:sldChg chg="del">
        <pc:chgData name="Parag Vyas" userId="63c8fe1623c7983c" providerId="LiveId" clId="{422283DC-62FB-4515-8C70-6F49DFC19011}" dt="2024-10-18T08:37:30.192" v="5" actId="47"/>
        <pc:sldMkLst>
          <pc:docMk/>
          <pc:sldMk cId="1788841534" sldId="260"/>
        </pc:sldMkLst>
      </pc:sldChg>
      <pc:sldChg chg="del">
        <pc:chgData name="Parag Vyas" userId="63c8fe1623c7983c" providerId="LiveId" clId="{422283DC-62FB-4515-8C70-6F49DFC19011}" dt="2024-10-18T08:37:11.674" v="2" actId="47"/>
        <pc:sldMkLst>
          <pc:docMk/>
          <pc:sldMk cId="2521448407" sldId="262"/>
        </pc:sldMkLst>
      </pc:sldChg>
      <pc:sldChg chg="del">
        <pc:chgData name="Parag Vyas" userId="63c8fe1623c7983c" providerId="LiveId" clId="{422283DC-62FB-4515-8C70-6F49DFC19011}" dt="2024-10-18T08:37:10.586" v="0" actId="47"/>
        <pc:sldMkLst>
          <pc:docMk/>
          <pc:sldMk cId="3967695004" sldId="266"/>
        </pc:sldMkLst>
      </pc:sldChg>
      <pc:sldChg chg="del">
        <pc:chgData name="Parag Vyas" userId="63c8fe1623c7983c" providerId="LiveId" clId="{422283DC-62FB-4515-8C70-6F49DFC19011}" dt="2024-10-18T08:37:11.136" v="1" actId="47"/>
        <pc:sldMkLst>
          <pc:docMk/>
          <pc:sldMk cId="900249319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E4943-6CAA-6CA9-DFDF-828EEA7EE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B381D-B937-5190-1010-A4613E5F7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647F7-B09A-AB22-2E2D-CA3DD115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78D56-48A2-18AC-DB99-7D74D5BA5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0F3BB-D5EF-8658-E8FA-C422B7124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48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8FF91-DE7C-4946-1B20-F111DF104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A1EE4-E5F4-F3C5-36B8-841D9BF70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80C09-8FA0-A2E6-6F7F-84BBF7DE6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58A07-5D0A-BC8F-95DB-923949467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6556B-2E93-29EF-E05A-3CF25C615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7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75533-7300-0C74-748E-9D6BA35CB3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94D5CC-7829-4D48-1D07-81C6EA340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DAEE7-79CB-AFF0-A823-6E30CB01D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60540-3CB6-77F1-649B-C7A9AA90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1F737-9608-D08E-59B7-DF28AD0E5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7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7AE5-B23D-6B5E-B5A6-620AA7925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C620F-6859-D8A8-4714-DA7000DE7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1672A-9DDD-5669-A9AD-4C10BD6F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83D0B-38E9-69B9-8BA2-CB8C740A5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456BE-36F2-5D46-8C8F-60E665A8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25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8D08-B549-75B3-74A5-4CE3ED67E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80EDE-53D2-F5CA-16D2-32CBCECB4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817D4-2FE8-8284-6DFF-F2B770748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20128-3281-4AC6-BEB7-A027E4269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A8205-EFDA-C6A8-B6CC-57816A04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87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B52-015A-CBA0-441D-646C17F8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2F190-9643-F23A-D9DB-755A9EBB6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2757D-241B-C666-876A-C683D127E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744D4-CC23-6D49-4879-13B7142D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C680F1-F9A7-7E54-64A0-65B79EFB2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712ED-0AD0-57FA-3CF1-5AB5755B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88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35CE4-1613-3D0A-70AE-BEBF803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A440E-FA02-81E6-66E7-766E7D350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BA6459-6F81-683C-B961-5CB93A572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9B21A-D43B-2B86-528C-54CA3AC7A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A0C640-B838-54EA-7728-848F9B9E9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BD3563-2F6B-4196-854F-FC4481C5A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DB74E3-3AFA-A07B-E7B6-53C2FC2F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9E6BCD-BFB4-7E48-F3D4-1FD770A8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81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4CE25-543B-0794-0C6D-96DF48098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01F94D-60E2-4AB5-67AE-89ABB4DD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40EB37-1173-B169-A05E-0EE2095F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B2FDB-6581-F9DD-6A66-4596F9D3C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84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7FAFAC-32E9-E8A7-5482-F9FEA2AF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778929-D04D-8937-CB5E-C41AA65F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3B6C6-0BBC-6CC6-A39C-F3829B34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6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57215-CD6E-5548-423F-A2A40516F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FBE19-41B5-F8E5-EE88-BC5DA19D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7191C-3DFE-1A14-A332-AB1455F6A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31FCB-3669-B48F-3215-19B57A1E2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924EA-02FA-986A-B357-102DA8069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36669-66FA-5A3F-8D6F-80E48D1D8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79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89E31-9A38-7BD4-2AC7-DFDA4E820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397EC1-5C2E-2388-1819-01D5485E33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0BD36-4056-8260-43B9-AD761351B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D4654-41F0-5A0B-D322-C12B233B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61700-8AEA-63F6-F486-10C193ED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98DEB-34DA-729E-F6D2-9BFD796A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23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AF58E4-2391-E886-F62D-A4F19960B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34102-B1EE-F6DF-1359-9EFC6D8A3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D45A4-F1BC-6032-2A27-2862DA1D44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EB90-A118-48E7-92A1-A481DE1825EF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2919E-CA52-7B91-6352-EF20D04DF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0DB72-AB1D-B0B7-43CF-588543621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9040-A53E-429A-889A-02410FC03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44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EFC9-7CA8-71AC-8063-E1D30C2C40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Concentrated Solar Power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1E20865-AE75-3454-88F1-4D3B2B34E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7274"/>
            <a:ext cx="9144000" cy="39052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/>
              <a:t>Parag Vyas, 18.10.2024</a:t>
            </a:r>
          </a:p>
        </p:txBody>
      </p:sp>
    </p:spTree>
    <p:extLst>
      <p:ext uri="{BB962C8B-B14F-4D97-AF65-F5344CB8AC3E}">
        <p14:creationId xmlns:p14="http://schemas.microsoft.com/office/powerpoint/2010/main" val="323263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circular structure with rows of blue and white solar panels&#10;&#10;Description automatically generated">
            <a:extLst>
              <a:ext uri="{FF2B5EF4-FFF2-40B4-BE49-F238E27FC236}">
                <a16:creationId xmlns:a16="http://schemas.microsoft.com/office/drawing/2014/main" id="{CA3356FD-3B18-CCA6-6147-11B7BDE1CD9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517" y="1833449"/>
            <a:ext cx="5402376" cy="3601584"/>
          </a:xfrm>
          <a:prstGeom prst="rect">
            <a:avLst/>
          </a:prstGeom>
        </p:spPr>
      </p:pic>
      <p:pic>
        <p:nvPicPr>
          <p:cNvPr id="5" name="Picture 4" descr="A solar panels in a field&#10;&#10;Description automatically generated">
            <a:extLst>
              <a:ext uri="{FF2B5EF4-FFF2-40B4-BE49-F238E27FC236}">
                <a16:creationId xmlns:a16="http://schemas.microsoft.com/office/drawing/2014/main" id="{C02942D5-A231-C31D-60A5-6E098E4D01C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8884" y="1817914"/>
            <a:ext cx="5406599" cy="36015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B9595D-78DC-B64F-3BB1-198A521DCB8C}"/>
              </a:ext>
            </a:extLst>
          </p:cNvPr>
          <p:cNvSpPr txBox="1"/>
          <p:nvPr/>
        </p:nvSpPr>
        <p:spPr>
          <a:xfrm>
            <a:off x="706211" y="1006187"/>
            <a:ext cx="4819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Concentrated Solar Power (CSP)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3D8DC2-2B68-0E3F-9F9F-5A58046A01CF}"/>
              </a:ext>
            </a:extLst>
          </p:cNvPr>
          <p:cNvSpPr txBox="1"/>
          <p:nvPr/>
        </p:nvSpPr>
        <p:spPr>
          <a:xfrm>
            <a:off x="7230590" y="1006187"/>
            <a:ext cx="3647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Solar Photovoltaics (PV)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8C311D-6589-3539-36AE-6D37783508B7}"/>
              </a:ext>
            </a:extLst>
          </p:cNvPr>
          <p:cNvSpPr txBox="1"/>
          <p:nvPr/>
        </p:nvSpPr>
        <p:spPr>
          <a:xfrm>
            <a:off x="187778" y="6248399"/>
            <a:ext cx="66892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https://www.renewable-technology.com/projects/gemasolar-concentrated-solar-power-seville/attachment/gemasolar-concentrated-solar-power-seville1/</a:t>
            </a:r>
          </a:p>
          <a:p>
            <a:r>
              <a:rPr lang="en-GB" sz="800" dirty="0"/>
              <a:t>https://ceenergynews.com/renewables/polands-largest-pv-farm-gets-financing-from-three-banks/</a:t>
            </a:r>
          </a:p>
        </p:txBody>
      </p:sp>
    </p:spTree>
    <p:extLst>
      <p:ext uri="{BB962C8B-B14F-4D97-AF65-F5344CB8AC3E}">
        <p14:creationId xmlns:p14="http://schemas.microsoft.com/office/powerpoint/2010/main" val="12805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diagram of a duck with numbers and symbols&#10;&#10;Description automatically generated">
            <a:extLst>
              <a:ext uri="{FF2B5EF4-FFF2-40B4-BE49-F238E27FC236}">
                <a16:creationId xmlns:a16="http://schemas.microsoft.com/office/drawing/2014/main" id="{4B511B7D-3B27-7197-599C-5553F47C8CF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7546" y="13156"/>
            <a:ext cx="10013058" cy="6629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A85BFE5-BCCD-B7C1-DC31-03B5725454C3}"/>
              </a:ext>
            </a:extLst>
          </p:cNvPr>
          <p:cNvSpPr txBox="1"/>
          <p:nvPr/>
        </p:nvSpPr>
        <p:spPr>
          <a:xfrm>
            <a:off x="1571625" y="6642556"/>
            <a:ext cx="609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https://reneweconomy.com.au/wa-to-use-solar-duck-to-give-free-power-to-states-households-doing-it-tough/</a:t>
            </a:r>
          </a:p>
        </p:txBody>
      </p:sp>
    </p:spTree>
    <p:extLst>
      <p:ext uri="{BB962C8B-B14F-4D97-AF65-F5344CB8AC3E}">
        <p14:creationId xmlns:p14="http://schemas.microsoft.com/office/powerpoint/2010/main" val="155529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E41C29-335F-E64E-0BD5-B9AA5DB27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28" y="907004"/>
            <a:ext cx="9648701" cy="59509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382874-B15C-77EC-EBD1-52CB3194164A}"/>
              </a:ext>
            </a:extLst>
          </p:cNvPr>
          <p:cNvSpPr txBox="1"/>
          <p:nvPr/>
        </p:nvSpPr>
        <p:spPr>
          <a:xfrm>
            <a:off x="1265464" y="6449572"/>
            <a:ext cx="31021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Image: System Advisor Model, National Renewable Energy Laboratory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74BD30-7A9A-D3D7-BB0A-EB49084619D6}"/>
              </a:ext>
            </a:extLst>
          </p:cNvPr>
          <p:cNvSpPr txBox="1"/>
          <p:nvPr/>
        </p:nvSpPr>
        <p:spPr>
          <a:xfrm>
            <a:off x="2816529" y="29775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/>
              <a:t>Concentrated Solar Power Plant Layout </a:t>
            </a:r>
          </a:p>
        </p:txBody>
      </p:sp>
    </p:spTree>
    <p:extLst>
      <p:ext uri="{BB962C8B-B14F-4D97-AF65-F5344CB8AC3E}">
        <p14:creationId xmlns:p14="http://schemas.microsoft.com/office/powerpoint/2010/main" val="224068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69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Concentrated Solar Power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Vyas</dc:creator>
  <cp:lastModifiedBy>Parag Vyas</cp:lastModifiedBy>
  <cp:revision>2</cp:revision>
  <dcterms:created xsi:type="dcterms:W3CDTF">2024-10-14T13:56:38Z</dcterms:created>
  <dcterms:modified xsi:type="dcterms:W3CDTF">2024-10-18T08:38:06Z</dcterms:modified>
</cp:coreProperties>
</file>